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914" y="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7612" y="2735492"/>
            <a:ext cx="8042095" cy="322989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0996" y="470426"/>
            <a:ext cx="3457994" cy="535156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8214" y="8028028"/>
            <a:ext cx="1567255" cy="104600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7222603" y="8601154"/>
            <a:ext cx="204295" cy="909881"/>
            <a:chOff x="17222603" y="8601154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7253589" y="9335590"/>
              <a:ext cx="142322" cy="146596"/>
              <a:chOff x="17253589" y="9335590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2700000">
                <a:off x="17253589" y="9335590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7253589" y="8982797"/>
              <a:ext cx="142322" cy="146596"/>
              <a:chOff x="17253589" y="8982797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2700000">
                <a:off x="17253589" y="8982797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7253589" y="8630004"/>
              <a:ext cx="142322" cy="146596"/>
              <a:chOff x="17253589" y="8630004"/>
              <a:chExt cx="142322" cy="146596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2700000">
                <a:off x="17253589" y="8630004"/>
                <a:ext cx="142322" cy="146596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842734" y="9442255"/>
            <a:ext cx="1418144" cy="101019"/>
            <a:chOff x="842734" y="9442255"/>
            <a:chExt cx="1418144" cy="10101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734" y="9442255"/>
              <a:ext cx="1418144" cy="101019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3821" y="5331968"/>
            <a:ext cx="10304269" cy="10590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690" y="151957"/>
            <a:ext cx="2378182" cy="191453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380390" y="1399640"/>
            <a:ext cx="142322" cy="146596"/>
            <a:chOff x="380390" y="1399640"/>
            <a:chExt cx="142322" cy="146596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2700000">
              <a:off x="380390" y="1399640"/>
              <a:ext cx="142322" cy="14659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80390" y="1046848"/>
            <a:ext cx="142322" cy="146596"/>
            <a:chOff x="380390" y="1046848"/>
            <a:chExt cx="142322" cy="14659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2700000">
              <a:off x="380390" y="1046848"/>
              <a:ext cx="142322" cy="14659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80390" y="694055"/>
            <a:ext cx="142322" cy="146596"/>
            <a:chOff x="380390" y="694055"/>
            <a:chExt cx="142322" cy="14659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2700000">
              <a:off x="380390" y="694055"/>
              <a:ext cx="142322" cy="14659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3423139" y="4666788"/>
            <a:ext cx="7676167" cy="7676167"/>
            <a:chOff x="13423139" y="4666788"/>
            <a:chExt cx="7676167" cy="767616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3139" y="4666788"/>
              <a:ext cx="7676167" cy="7676167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1369" y="2257783"/>
            <a:ext cx="2532379" cy="2490255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98" y="2257783"/>
            <a:ext cx="4096750" cy="249025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61369" y="5498417"/>
            <a:ext cx="3402179" cy="249025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98" y="5498417"/>
            <a:ext cx="4966750" cy="24997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17602" y="459490"/>
            <a:ext cx="204295" cy="909881"/>
            <a:chOff x="417602" y="459490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448589" y="1193926"/>
              <a:ext cx="142322" cy="146596"/>
              <a:chOff x="448589" y="1193926"/>
              <a:chExt cx="142322" cy="146596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448589" y="1193926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448589" y="841133"/>
              <a:ext cx="142322" cy="146596"/>
              <a:chOff x="448589" y="841133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448589" y="841133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448589" y="488340"/>
              <a:ext cx="142322" cy="146596"/>
              <a:chOff x="448589" y="488340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448589" y="488340"/>
                <a:ext cx="142322" cy="146596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279" y="225341"/>
            <a:ext cx="4006629" cy="132517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6713A85-3D12-C7DC-9E6B-6F49C6108902}"/>
              </a:ext>
            </a:extLst>
          </p:cNvPr>
          <p:cNvGrpSpPr/>
          <p:nvPr/>
        </p:nvGrpSpPr>
        <p:grpSpPr>
          <a:xfrm>
            <a:off x="3150834" y="2095500"/>
            <a:ext cx="11784366" cy="7316654"/>
            <a:chOff x="3124200" y="2475046"/>
            <a:chExt cx="11784366" cy="731665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3163071" y="2484274"/>
              <a:ext cx="6075674" cy="3249777"/>
              <a:chOff x="3067184" y="2103546"/>
              <a:chExt cx="6075674" cy="3249777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66728" y="2003091"/>
                <a:ext cx="4298414" cy="2062833"/>
              </a:xfrm>
              <a:prstGeom prst="rect">
                <a:avLst/>
              </a:prstGeom>
            </p:spPr>
          </p:pic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82702" y="3955337"/>
                <a:ext cx="5187802" cy="1448850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8832892" y="2475046"/>
              <a:ext cx="6075674" cy="3301673"/>
              <a:chOff x="9142857" y="2051650"/>
              <a:chExt cx="6075674" cy="3301673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039465" y="1948258"/>
                <a:ext cx="4337043" cy="2126690"/>
              </a:xfrm>
              <a:prstGeom prst="rect">
                <a:avLst/>
              </a:prstGeom>
            </p:spPr>
          </p:pic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990309" y="3947981"/>
                <a:ext cx="4431974" cy="153730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3124200" y="6322232"/>
              <a:ext cx="6053632" cy="3417694"/>
              <a:chOff x="3089225" y="5971141"/>
              <a:chExt cx="6053632" cy="3417694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989111" y="5871027"/>
                <a:ext cx="4313684" cy="2046751"/>
              </a:xfrm>
              <a:prstGeom prst="rect">
                <a:avLst/>
              </a:prstGeom>
            </p:spPr>
          </p:pic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964579" y="7983884"/>
                <a:ext cx="4402709" cy="1462490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70C436A3-443A-D4B9-8FA6-938AFB2E3163}"/>
                </a:ext>
              </a:extLst>
            </p:cNvPr>
            <p:cNvGrpSpPr/>
            <p:nvPr/>
          </p:nvGrpSpPr>
          <p:grpSpPr>
            <a:xfrm>
              <a:off x="8644281" y="6255696"/>
              <a:ext cx="5468037" cy="3536004"/>
              <a:chOff x="9006813" y="5735893"/>
              <a:chExt cx="5468037" cy="3536004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006813" y="5735893"/>
                <a:ext cx="4428024" cy="2020005"/>
              </a:xfrm>
              <a:prstGeom prst="rect">
                <a:avLst/>
              </a:prstGeom>
            </p:spPr>
          </p:pic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128212" y="7755898"/>
                <a:ext cx="4346638" cy="151599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80459" y="383779"/>
            <a:ext cx="204295" cy="909881"/>
            <a:chOff x="280459" y="383779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311446" y="1118215"/>
              <a:ext cx="142322" cy="146596"/>
              <a:chOff x="311446" y="1118215"/>
              <a:chExt cx="142322" cy="146596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1118215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311446" y="765422"/>
              <a:ext cx="142322" cy="146596"/>
              <a:chOff x="311446" y="765422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765422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311446" y="412629"/>
              <a:ext cx="142322" cy="146596"/>
              <a:chOff x="311446" y="412629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412629"/>
                <a:ext cx="142322" cy="146596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137" y="149630"/>
            <a:ext cx="3874810" cy="133469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2549284" y="2527037"/>
            <a:ext cx="7273076" cy="4088782"/>
            <a:chOff x="2549284" y="2527037"/>
            <a:chExt cx="7273076" cy="408878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9284" y="2527037"/>
              <a:ext cx="7273076" cy="40887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636615" y="2527037"/>
            <a:ext cx="4161969" cy="4088782"/>
            <a:chOff x="10636615" y="2527037"/>
            <a:chExt cx="4161969" cy="408878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6615" y="2527037"/>
              <a:ext cx="4161969" cy="4088782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2551" y="6507379"/>
            <a:ext cx="4396638" cy="132516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83588" y="6507379"/>
            <a:ext cx="2418915" cy="13251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80459" y="383779"/>
            <a:ext cx="204295" cy="909881"/>
            <a:chOff x="280459" y="383779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311446" y="1118215"/>
              <a:ext cx="142322" cy="146596"/>
              <a:chOff x="311446" y="1118215"/>
              <a:chExt cx="142322" cy="146596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1118215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311446" y="765422"/>
              <a:ext cx="142322" cy="146596"/>
              <a:chOff x="311446" y="765422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765422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311446" y="412629"/>
              <a:ext cx="142322" cy="146596"/>
              <a:chOff x="311446" y="412629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311446" y="412629"/>
                <a:ext cx="142322" cy="146596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137" y="149630"/>
            <a:ext cx="3049581" cy="1325172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2169" y="4171842"/>
            <a:ext cx="10700744" cy="1867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416996" y="-772928"/>
            <a:ext cx="9332396" cy="5916428"/>
            <a:chOff x="0" y="-130501"/>
            <a:chExt cx="8571429" cy="543526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30501"/>
              <a:ext cx="8571429" cy="543526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416996" y="5143499"/>
            <a:ext cx="9318500" cy="5469645"/>
            <a:chOff x="0" y="5304762"/>
            <a:chExt cx="8571429" cy="514285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04762"/>
              <a:ext cx="8571429" cy="514285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01504" y="-296500"/>
            <a:ext cx="9750857" cy="5440000"/>
            <a:chOff x="8534857" y="0"/>
            <a:chExt cx="9750857" cy="544000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857" y="0"/>
              <a:ext cx="9750857" cy="544000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901504" y="5143500"/>
            <a:ext cx="10986696" cy="5440000"/>
            <a:chOff x="8534857" y="5325714"/>
            <a:chExt cx="10475471" cy="505356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4857" y="5325714"/>
              <a:ext cx="10475471" cy="505356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80459" y="383779"/>
            <a:ext cx="204295" cy="909881"/>
            <a:chOff x="280459" y="383779"/>
            <a:chExt cx="204295" cy="909881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311446" y="1118215"/>
              <a:ext cx="142322" cy="146596"/>
              <a:chOff x="311446" y="1118215"/>
              <a:chExt cx="142322" cy="146596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2700000">
                <a:off x="311446" y="1118215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311446" y="765422"/>
              <a:ext cx="142322" cy="146596"/>
              <a:chOff x="311446" y="765422"/>
              <a:chExt cx="142322" cy="146596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2700000">
                <a:off x="311446" y="765422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311446" y="412629"/>
              <a:ext cx="142322" cy="146596"/>
              <a:chOff x="311446" y="412629"/>
              <a:chExt cx="142322" cy="146596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2700000">
                <a:off x="311446" y="412629"/>
                <a:ext cx="142322" cy="146596"/>
              </a:xfrm>
              <a:prstGeom prst="rect">
                <a:avLst/>
              </a:prstGeom>
            </p:spPr>
          </p:pic>
        </p:grpSp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88" y="275338"/>
            <a:ext cx="3049581" cy="116060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3659" y="4246080"/>
            <a:ext cx="3023485" cy="150246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3868" y="9331841"/>
            <a:ext cx="2901532" cy="899617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23083" y="9176418"/>
            <a:ext cx="2887917" cy="143672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01504" y="4205191"/>
            <a:ext cx="2757096" cy="164864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5010286" y="6372070"/>
            <a:ext cx="1480428" cy="1480428"/>
            <a:chOff x="15010286" y="6372070"/>
            <a:chExt cx="1480428" cy="148042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10286" y="6372070"/>
              <a:ext cx="1480428" cy="14804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80459" y="383779"/>
            <a:ext cx="204295" cy="909881"/>
            <a:chOff x="280459" y="383779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311446" y="1118215"/>
              <a:ext cx="142322" cy="146596"/>
              <a:chOff x="311446" y="1118215"/>
              <a:chExt cx="142322" cy="146596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2700000">
                <a:off x="311446" y="1118215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311446" y="765422"/>
              <a:ext cx="142322" cy="146596"/>
              <a:chOff x="311446" y="765422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2700000">
                <a:off x="311446" y="765422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311446" y="412629"/>
              <a:ext cx="142322" cy="146596"/>
              <a:chOff x="311446" y="412629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2700000">
                <a:off x="311446" y="412629"/>
                <a:ext cx="142322" cy="146596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422" y="275338"/>
            <a:ext cx="4533953" cy="1179648"/>
          </a:xfrm>
          <a:prstGeom prst="rect">
            <a:avLst/>
          </a:prstGeom>
        </p:spPr>
      </p:pic>
      <p:pic>
        <p:nvPicPr>
          <p:cNvPr id="6" name="2. UTGW(Uiseong Tour Guide Web Game)">
            <a:hlinkClick r:id="" action="ppaction://media"/>
            <a:extLst>
              <a:ext uri="{FF2B5EF4-FFF2-40B4-BE49-F238E27FC236}">
                <a16:creationId xmlns:a16="http://schemas.microsoft.com/office/drawing/2014/main" id="{3D8BFE8F-F234-8478-0A45-61E98EDDE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8066" y="1454986"/>
            <a:ext cx="15211867" cy="855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7222603" y="8601154"/>
            <a:ext cx="204295" cy="909881"/>
            <a:chOff x="17222603" y="8601154"/>
            <a:chExt cx="204295" cy="90988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7253589" y="9335590"/>
              <a:ext cx="142322" cy="146596"/>
              <a:chOff x="17253589" y="9335590"/>
              <a:chExt cx="142322" cy="146596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17253589" y="9335590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7253589" y="8982797"/>
              <a:ext cx="142322" cy="146596"/>
              <a:chOff x="17253589" y="8982797"/>
              <a:chExt cx="142322" cy="146596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17253589" y="8982797"/>
                <a:ext cx="142322" cy="146596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7253589" y="8630004"/>
              <a:ext cx="142322" cy="146596"/>
              <a:chOff x="17253589" y="8630004"/>
              <a:chExt cx="142322" cy="14659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17253589" y="8630004"/>
                <a:ext cx="142322" cy="146596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842734" y="9442255"/>
            <a:ext cx="1418144" cy="101019"/>
            <a:chOff x="842734" y="9442255"/>
            <a:chExt cx="1418144" cy="10101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734" y="9442255"/>
              <a:ext cx="1418144" cy="10101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7640" y="3788285"/>
            <a:ext cx="10914975" cy="19836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사용자 지정</PresentationFormat>
  <Paragraphs>0</Paragraphs>
  <Slides>8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한채영</cp:lastModifiedBy>
  <cp:revision>4</cp:revision>
  <dcterms:created xsi:type="dcterms:W3CDTF">2022-12-27T17:47:08Z</dcterms:created>
  <dcterms:modified xsi:type="dcterms:W3CDTF">2022-12-27T14:12:46Z</dcterms:modified>
</cp:coreProperties>
</file>