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775DD-F635-4A88-80CA-C80559B733CF}" type="datetimeFigureOut">
              <a:rPr lang="ko-KR" altLang="en-US" smtClean="0"/>
              <a:t>2022-09-14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8C4C6-DAB0-4F63-A15C-A0E3F88A13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69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99FE-BFA9-4BD8-B843-68B5D913281D}" type="datetimeFigureOut">
              <a:rPr lang="ko-KR" altLang="en-US" smtClean="0"/>
              <a:t>2022-09-14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00D-3316-4EDD-81D4-57C511593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47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99FE-BFA9-4BD8-B843-68B5D913281D}" type="datetimeFigureOut">
              <a:rPr lang="ko-KR" altLang="en-US" smtClean="0"/>
              <a:t>2022-09-14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00D-3316-4EDD-81D4-57C511593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29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99FE-BFA9-4BD8-B843-68B5D913281D}" type="datetimeFigureOut">
              <a:rPr lang="ko-KR" altLang="en-US" smtClean="0"/>
              <a:t>2022-09-14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00D-3316-4EDD-81D4-57C511593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89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99FE-BFA9-4BD8-B843-68B5D913281D}" type="datetimeFigureOut">
              <a:rPr lang="ko-KR" altLang="en-US" smtClean="0"/>
              <a:t>2022-09-14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00D-3316-4EDD-81D4-57C511593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2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99FE-BFA9-4BD8-B843-68B5D913281D}" type="datetimeFigureOut">
              <a:rPr lang="ko-KR" altLang="en-US" smtClean="0"/>
              <a:t>2022-09-14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00D-3316-4EDD-81D4-57C511593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83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99FE-BFA9-4BD8-B843-68B5D913281D}" type="datetimeFigureOut">
              <a:rPr lang="ko-KR" altLang="en-US" smtClean="0"/>
              <a:t>2022-09-14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00D-3316-4EDD-81D4-57C511593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2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99FE-BFA9-4BD8-B843-68B5D913281D}" type="datetimeFigureOut">
              <a:rPr lang="ko-KR" altLang="en-US" smtClean="0"/>
              <a:t>2022-09-14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00D-3316-4EDD-81D4-57C511593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8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99FE-BFA9-4BD8-B843-68B5D913281D}" type="datetimeFigureOut">
              <a:rPr lang="ko-KR" altLang="en-US" smtClean="0"/>
              <a:t>2022-09-14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00D-3316-4EDD-81D4-57C511593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15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99FE-BFA9-4BD8-B843-68B5D913281D}" type="datetimeFigureOut">
              <a:rPr lang="ko-KR" altLang="en-US" smtClean="0"/>
              <a:t>2022-09-14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00D-3316-4EDD-81D4-57C511593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18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99FE-BFA9-4BD8-B843-68B5D913281D}" type="datetimeFigureOut">
              <a:rPr lang="ko-KR" altLang="en-US" smtClean="0"/>
              <a:t>2022-09-14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00D-3316-4EDD-81D4-57C511593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27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99FE-BFA9-4BD8-B843-68B5D913281D}" type="datetimeFigureOut">
              <a:rPr lang="ko-KR" altLang="en-US" smtClean="0"/>
              <a:t>2022-09-14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00D-3316-4EDD-81D4-57C511593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59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99FE-BFA9-4BD8-B843-68B5D913281D}" type="datetimeFigureOut">
              <a:rPr lang="ko-KR" altLang="en-US" smtClean="0"/>
              <a:t>2022-09-14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600D-3316-4EDD-81D4-57C511593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750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37Ftg7bkKg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2D5D5-0486-5280-4056-93F10415104B}"/>
              </a:ext>
            </a:extLst>
          </p:cNvPr>
          <p:cNvSpPr txBox="1"/>
          <p:nvPr/>
        </p:nvSpPr>
        <p:spPr>
          <a:xfrm>
            <a:off x="3048000" y="210300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600" dirty="0">
                <a:solidFill>
                  <a:schemeClr val="tx2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E1I4</a:t>
            </a:r>
            <a:endParaRPr lang="ko-KR" altLang="en-US" sz="9600" dirty="0">
              <a:latin typeface="SB 어그로 Bold" panose="02020603020101020101" pitchFamily="18" charset="-127"/>
              <a:ea typeface="SB 어그로 Bold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2D7E4-11D6-C2EA-3855-9795D4D143E0}"/>
              </a:ext>
            </a:extLst>
          </p:cNvPr>
          <p:cNvSpPr txBox="1"/>
          <p:nvPr/>
        </p:nvSpPr>
        <p:spPr>
          <a:xfrm>
            <a:off x="5421745" y="3788792"/>
            <a:ext cx="1348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solidFill>
                  <a:schemeClr val="tx2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이수빈</a:t>
            </a:r>
            <a:endParaRPr lang="ko-KR" altLang="en-US" sz="2800" dirty="0">
              <a:latin typeface="SB 어그로 Bold" panose="02020603020101020101" pitchFamily="18" charset="-127"/>
              <a:ea typeface="SB 어그로 Bold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A1981-9797-7461-E4BC-3682DB7A804B}"/>
              </a:ext>
            </a:extLst>
          </p:cNvPr>
          <p:cNvSpPr txBox="1"/>
          <p:nvPr/>
        </p:nvSpPr>
        <p:spPr>
          <a:xfrm>
            <a:off x="2918690" y="4732396"/>
            <a:ext cx="6354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 err="1">
                <a:solidFill>
                  <a:schemeClr val="tx2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조채윤</a:t>
            </a:r>
            <a:r>
              <a:rPr lang="en-US" altLang="ko-KR" dirty="0">
                <a:solidFill>
                  <a:schemeClr val="tx2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    </a:t>
            </a:r>
            <a:r>
              <a:rPr lang="ko-KR" altLang="en-US" dirty="0">
                <a:solidFill>
                  <a:schemeClr val="tx2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한채영</a:t>
            </a:r>
            <a:r>
              <a:rPr lang="en-US" altLang="ko-KR" dirty="0">
                <a:solidFill>
                  <a:schemeClr val="tx2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    </a:t>
            </a:r>
            <a:r>
              <a:rPr lang="ko-KR" altLang="en-US" dirty="0">
                <a:solidFill>
                  <a:schemeClr val="tx2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윤영빈</a:t>
            </a:r>
            <a:endParaRPr lang="ko-KR" altLang="en-US" dirty="0">
              <a:latin typeface="SB 어그로 Bold" panose="02020603020101020101" pitchFamily="18" charset="-127"/>
              <a:ea typeface="SB 어그로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298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584667-4F7B-519B-8922-151386B5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71" y="0"/>
            <a:ext cx="2301457" cy="1403927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solidFill>
                  <a:schemeClr val="tx2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스토리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5A20ACC-0A84-342B-FC51-AC7601F83F7C}"/>
              </a:ext>
            </a:extLst>
          </p:cNvPr>
          <p:cNvGrpSpPr/>
          <p:nvPr/>
        </p:nvGrpSpPr>
        <p:grpSpPr>
          <a:xfrm>
            <a:off x="1417299" y="2444311"/>
            <a:ext cx="2235200" cy="1484746"/>
            <a:chOff x="1561970" y="2686627"/>
            <a:chExt cx="2235200" cy="1484746"/>
          </a:xfrm>
        </p:grpSpPr>
        <p:pic>
          <p:nvPicPr>
            <p:cNvPr id="15" name="그림 14" descr="우주에서 본 지구">
              <a:extLst>
                <a:ext uri="{FF2B5EF4-FFF2-40B4-BE49-F238E27FC236}">
                  <a16:creationId xmlns:a16="http://schemas.microsoft.com/office/drawing/2014/main" id="{0DE47957-5CA8-ECF5-1A43-B4F844C6B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1" r="42624" b="41009"/>
            <a:stretch/>
          </p:blipFill>
          <p:spPr>
            <a:xfrm>
              <a:off x="1561970" y="2686627"/>
              <a:ext cx="2235200" cy="1484746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3272452-D332-C207-E784-36593B1BD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828">
              <a:off x="1785668" y="2741276"/>
              <a:ext cx="699188" cy="699188"/>
            </a:xfrm>
            <a:prstGeom prst="rect">
              <a:avLst/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0E9B5433-A71F-5200-BA94-C335630DA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19" y="2574721"/>
            <a:ext cx="1484746" cy="1484746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99DA9E2B-B305-B758-5705-70508809CC1D}"/>
              </a:ext>
            </a:extLst>
          </p:cNvPr>
          <p:cNvGrpSpPr/>
          <p:nvPr/>
        </p:nvGrpSpPr>
        <p:grpSpPr>
          <a:xfrm>
            <a:off x="5644503" y="2598676"/>
            <a:ext cx="1212213" cy="1176016"/>
            <a:chOff x="5524951" y="2721209"/>
            <a:chExt cx="1212213" cy="1176016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90C9D881-6D68-0E27-76F4-EA09D23B9929}"/>
                </a:ext>
              </a:extLst>
            </p:cNvPr>
            <p:cNvSpPr/>
            <p:nvPr/>
          </p:nvSpPr>
          <p:spPr>
            <a:xfrm>
              <a:off x="5524951" y="2721209"/>
              <a:ext cx="1212213" cy="1176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D408B5C5-3EFA-0FE0-617C-0AC29A713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432" y="2880592"/>
              <a:ext cx="857250" cy="857250"/>
            </a:xfrm>
            <a:prstGeom prst="rect">
              <a:avLst/>
            </a:prstGeom>
          </p:spPr>
        </p:pic>
      </p:grp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7ADAD4CE-BD89-BBFD-1FC9-F6B7F8ECF07C}"/>
              </a:ext>
            </a:extLst>
          </p:cNvPr>
          <p:cNvSpPr/>
          <p:nvPr/>
        </p:nvSpPr>
        <p:spPr>
          <a:xfrm>
            <a:off x="4159297" y="2944368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89322CF2-B525-0329-F034-D236380F5618}"/>
              </a:ext>
            </a:extLst>
          </p:cNvPr>
          <p:cNvSpPr/>
          <p:nvPr/>
        </p:nvSpPr>
        <p:spPr>
          <a:xfrm>
            <a:off x="7363514" y="2944368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48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1D9F7B-E272-6A4E-E244-331A7BB7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139" y="6192842"/>
            <a:ext cx="5709721" cy="59769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ko-KR" altLang="en-US" sz="2000" dirty="0">
                <a:solidFill>
                  <a:schemeClr val="tx2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이 웹게임을 바탕으로 프로젝트를 기획 하였습니다</a:t>
            </a:r>
            <a:r>
              <a:rPr lang="en-US" altLang="ko-KR" sz="2000" dirty="0">
                <a:solidFill>
                  <a:schemeClr val="tx2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.</a:t>
            </a:r>
            <a:r>
              <a:rPr lang="ko-KR" altLang="en-US" sz="2000" dirty="0">
                <a:solidFill>
                  <a:schemeClr val="tx2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00B95-AA82-7C63-BFA5-7CCCCDAC1441}"/>
              </a:ext>
            </a:extLst>
          </p:cNvPr>
          <p:cNvSpPr txBox="1"/>
          <p:nvPr/>
        </p:nvSpPr>
        <p:spPr>
          <a:xfrm>
            <a:off x="2146072" y="5172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https://youtu.be/Z37Ftg7bkKg</a:t>
            </a: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5007EB8F-26DF-5898-48C8-201EA3D4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71" y="0"/>
            <a:ext cx="2301457" cy="1403927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solidFill>
                  <a:schemeClr val="tx2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아이디어</a:t>
            </a:r>
          </a:p>
        </p:txBody>
      </p:sp>
      <p:pic>
        <p:nvPicPr>
          <p:cNvPr id="2" name="온라인 미디어 1" title="[카카오프렌즈] '집사는 왜 월요일이 싫을까'">
            <a:hlinkClick r:id="" action="ppaction://media"/>
            <a:extLst>
              <a:ext uri="{FF2B5EF4-FFF2-40B4-BE49-F238E27FC236}">
                <a16:creationId xmlns:a16="http://schemas.microsoft.com/office/drawing/2014/main" id="{E7E8AD10-8ED1-32D2-5278-57F29B86CA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0316" y="1033574"/>
            <a:ext cx="8871368" cy="5012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D87D0-03CD-7455-C72E-551CC25C3A29}"/>
              </a:ext>
            </a:extLst>
          </p:cNvPr>
          <p:cNvSpPr txBox="1"/>
          <p:nvPr/>
        </p:nvSpPr>
        <p:spPr>
          <a:xfrm>
            <a:off x="1660316" y="5525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chemeClr val="tx2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&lt;</a:t>
            </a:r>
            <a:r>
              <a:rPr lang="ko-KR" altLang="en-US" sz="1800" dirty="0">
                <a:solidFill>
                  <a:schemeClr val="tx2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춘식이라는 캐릭터의</a:t>
            </a:r>
            <a:r>
              <a:rPr lang="en-US" altLang="ko-KR" sz="1800" dirty="0">
                <a:solidFill>
                  <a:schemeClr val="tx2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 </a:t>
            </a:r>
            <a:r>
              <a:rPr lang="ko-KR" altLang="en-US" sz="1800" dirty="0">
                <a:solidFill>
                  <a:schemeClr val="tx2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집사는 왜 월요일이 싫을까</a:t>
            </a:r>
            <a:r>
              <a:rPr lang="en-US" altLang="ko-KR" sz="1800" dirty="0">
                <a:solidFill>
                  <a:schemeClr val="tx2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?&gt;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75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DB469437-1C0A-748D-9146-D3146D228100}"/>
              </a:ext>
            </a:extLst>
          </p:cNvPr>
          <p:cNvSpPr txBox="1">
            <a:spLocks/>
          </p:cNvSpPr>
          <p:nvPr/>
        </p:nvSpPr>
        <p:spPr>
          <a:xfrm>
            <a:off x="266571" y="0"/>
            <a:ext cx="2301457" cy="140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>
                <a:solidFill>
                  <a:schemeClr val="tx2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개발 언어</a:t>
            </a:r>
          </a:p>
        </p:txBody>
      </p:sp>
      <p:pic>
        <p:nvPicPr>
          <p:cNvPr id="1028" name="Picture 4" descr="자바스크립트 공부 독학 사이트 추천">
            <a:extLst>
              <a:ext uri="{FF2B5EF4-FFF2-40B4-BE49-F238E27FC236}">
                <a16:creationId xmlns:a16="http://schemas.microsoft.com/office/drawing/2014/main" id="{218D2E16-07E9-1A89-CB2A-28E1B5F84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7" r="27039"/>
          <a:stretch/>
        </p:blipFill>
        <p:spPr bwMode="auto">
          <a:xfrm>
            <a:off x="2308692" y="2321252"/>
            <a:ext cx="1865746" cy="221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5ABABB0A-6077-3575-7E9D-2C82CE08C9E5}"/>
              </a:ext>
            </a:extLst>
          </p:cNvPr>
          <p:cNvSpPr txBox="1">
            <a:spLocks/>
          </p:cNvSpPr>
          <p:nvPr/>
        </p:nvSpPr>
        <p:spPr>
          <a:xfrm>
            <a:off x="6096000" y="-1"/>
            <a:ext cx="2301457" cy="140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>
                <a:solidFill>
                  <a:schemeClr val="tx2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개발 환경</a:t>
            </a:r>
          </a:p>
        </p:txBody>
      </p:sp>
      <p:pic>
        <p:nvPicPr>
          <p:cNvPr id="1030" name="Picture 6" descr="VSC / 비쥬얼 스튜디오 코드 | FTWR | Follow the white rabbit">
            <a:extLst>
              <a:ext uri="{FF2B5EF4-FFF2-40B4-BE49-F238E27FC236}">
                <a16:creationId xmlns:a16="http://schemas.microsoft.com/office/drawing/2014/main" id="{5FE05DFD-8185-02D5-36ED-531723A1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64" y="2306965"/>
            <a:ext cx="2229782" cy="222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3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5673F84-DECC-D748-937D-F371DF732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11" y="1209386"/>
            <a:ext cx="9076178" cy="5105351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CA2EBAB7-4434-6B35-388D-AC98EB2F94FB}"/>
              </a:ext>
            </a:extLst>
          </p:cNvPr>
          <p:cNvSpPr txBox="1">
            <a:spLocks/>
          </p:cNvSpPr>
          <p:nvPr/>
        </p:nvSpPr>
        <p:spPr>
          <a:xfrm>
            <a:off x="266571" y="0"/>
            <a:ext cx="4878084" cy="140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>
                <a:solidFill>
                  <a:schemeClr val="tx2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기능 웹 레이아웃 설계</a:t>
            </a:r>
          </a:p>
        </p:txBody>
      </p:sp>
    </p:spTree>
    <p:extLst>
      <p:ext uri="{BB962C8B-B14F-4D97-AF65-F5344CB8AC3E}">
        <p14:creationId xmlns:p14="http://schemas.microsoft.com/office/powerpoint/2010/main" val="84769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9206C96B-511D-C492-CFEF-8B68B22A8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23" y="1520825"/>
            <a:ext cx="9569953" cy="4351338"/>
          </a:xfr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A3DD6874-2AE2-5B1F-D876-7E5998E3C788}"/>
              </a:ext>
            </a:extLst>
          </p:cNvPr>
          <p:cNvSpPr txBox="1">
            <a:spLocks/>
          </p:cNvSpPr>
          <p:nvPr/>
        </p:nvSpPr>
        <p:spPr>
          <a:xfrm>
            <a:off x="266571" y="0"/>
            <a:ext cx="4878084" cy="140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>
                <a:solidFill>
                  <a:schemeClr val="tx2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개발 계획</a:t>
            </a:r>
          </a:p>
        </p:txBody>
      </p:sp>
    </p:spTree>
    <p:extLst>
      <p:ext uri="{BB962C8B-B14F-4D97-AF65-F5344CB8AC3E}">
        <p14:creationId xmlns:p14="http://schemas.microsoft.com/office/powerpoint/2010/main" val="251152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FEF524-D5E2-D451-705B-1DA62058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dirty="0">
                <a:solidFill>
                  <a:schemeClr val="tx2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50545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b 어그로">
      <a:majorFont>
        <a:latin typeface="SB 어그로 Bold"/>
        <a:ea typeface="SB 어그로 Bold"/>
        <a:cs typeface=""/>
      </a:majorFont>
      <a:minorFont>
        <a:latin typeface="SB 어그로 Medium"/>
        <a:ea typeface="SB 어그로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1550</TotalTime>
  <Words>40</Words>
  <Application>Microsoft Office PowerPoint</Application>
  <PresentationFormat>와이드스크린</PresentationFormat>
  <Paragraphs>13</Paragraphs>
  <Slides>7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SB 어그로 Bold</vt:lpstr>
      <vt:lpstr>SB 어그로 Medium</vt:lpstr>
      <vt:lpstr>Arial</vt:lpstr>
      <vt:lpstr>Calibri</vt:lpstr>
      <vt:lpstr>Calibri Light</vt:lpstr>
      <vt:lpstr>Office Theme</vt:lpstr>
      <vt:lpstr>PowerPoint 프레젠테이션</vt:lpstr>
      <vt:lpstr>스토리</vt:lpstr>
      <vt:lpstr>아이디어</vt:lpstr>
      <vt:lpstr>PowerPoint 프레젠테이션</vt:lpstr>
      <vt:lpstr>PowerPoint 프레젠테이션</vt:lpstr>
      <vt:lpstr>PowerPoint 프레젠테이션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2학년 2학기  캡스톤 프로젝트</dc:title>
  <dc:creator>윤영빈</dc:creator>
  <cp:lastModifiedBy>윤영빈</cp:lastModifiedBy>
  <cp:revision>11</cp:revision>
  <dcterms:created xsi:type="dcterms:W3CDTF">2022-09-01T08:35:32Z</dcterms:created>
  <dcterms:modified xsi:type="dcterms:W3CDTF">2022-09-14T11:41:21Z</dcterms:modified>
</cp:coreProperties>
</file>